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y="6858000" cx="9144000"/>
  <p:notesSz cx="6858000" cy="9144000"/>
  <p:embeddedFontLst>
    <p:embeddedFont>
      <p:font typeface="Corbel"/>
      <p:regular r:id="rId17"/>
      <p:bold r:id="rId18"/>
      <p:italic r:id="rId19"/>
      <p:boldItalic r:id="rId20"/>
    </p:embeddedFont>
    <p:embeddedFont>
      <p:font typeface="Century Schoolbook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5" roundtripDataSignature="AMtx7mhaErUXWULGqBiGF25EaVOqshZf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FC7187E-8E65-48A4-ADD9-75CB2C5DC92D}">
  <a:tblStyle styleId="{AFC7187E-8E65-48A4-ADD9-75CB2C5DC9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bel-boldItalic.fntdata"/><Relationship Id="rId22" Type="http://schemas.openxmlformats.org/officeDocument/2006/relationships/font" Target="fonts/CenturySchoolbook-bold.fntdata"/><Relationship Id="rId21" Type="http://schemas.openxmlformats.org/officeDocument/2006/relationships/font" Target="fonts/CenturySchoolbook-regular.fntdata"/><Relationship Id="rId24" Type="http://schemas.openxmlformats.org/officeDocument/2006/relationships/font" Target="fonts/CenturySchoolbook-boldItalic.fntdata"/><Relationship Id="rId23" Type="http://schemas.openxmlformats.org/officeDocument/2006/relationships/font" Target="fonts/CenturySchoolbook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Corbel-regular.fntdata"/><Relationship Id="rId16" Type="http://schemas.openxmlformats.org/officeDocument/2006/relationships/slide" Target="slides/slide9.xml"/><Relationship Id="rId19" Type="http://schemas.openxmlformats.org/officeDocument/2006/relationships/font" Target="fonts/Corbel-italic.fntdata"/><Relationship Id="rId18" Type="http://schemas.openxmlformats.org/officeDocument/2006/relationships/font" Target="fonts/Corbe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9" name="Google Shape;14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rgbClr val="D9EAD3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8" title="Page Number Shape"/>
          <p:cNvSpPr/>
          <p:nvPr/>
        </p:nvSpPr>
        <p:spPr>
          <a:xfrm>
            <a:off x="8736012" y="1189204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20" name="Google Shape;20;p18"/>
          <p:cNvSpPr txBox="1"/>
          <p:nvPr>
            <p:ph type="ctrTitle"/>
          </p:nvPr>
        </p:nvSpPr>
        <p:spPr>
          <a:xfrm>
            <a:off x="816685" y="1143294"/>
            <a:ext cx="5275772" cy="4268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800"/>
              <a:buFont typeface="Century Schoolbook"/>
              <a:buNone/>
              <a:defRPr b="0" i="1" sz="58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18"/>
          <p:cNvSpPr txBox="1"/>
          <p:nvPr>
            <p:ph idx="1" type="subTitle"/>
          </p:nvPr>
        </p:nvSpPr>
        <p:spPr>
          <a:xfrm>
            <a:off x="816685" y="5537926"/>
            <a:ext cx="5275772" cy="7063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1" sz="18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500"/>
              <a:buFont typeface="Corbel"/>
              <a:buNone/>
              <a:defRPr b="0" i="0" sz="15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ctr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ctr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ctr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ctr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2" name="Google Shape;22;p18"/>
          <p:cNvSpPr txBox="1"/>
          <p:nvPr>
            <p:ph idx="10" type="dt"/>
          </p:nvPr>
        </p:nvSpPr>
        <p:spPr>
          <a:xfrm>
            <a:off x="816685" y="6314441"/>
            <a:ext cx="11974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9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3" name="Google Shape;23;p18"/>
          <p:cNvSpPr txBox="1"/>
          <p:nvPr>
            <p:ph idx="11" type="ftr"/>
          </p:nvPr>
        </p:nvSpPr>
        <p:spPr>
          <a:xfrm>
            <a:off x="2250444" y="6314441"/>
            <a:ext cx="38420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8736012" y="1416217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5" name="Google Shape;25;p18"/>
          <p:cNvCxnSpPr/>
          <p:nvPr/>
        </p:nvCxnSpPr>
        <p:spPr>
          <a:xfrm>
            <a:off x="580391" y="1257300"/>
            <a:ext cx="0" cy="5600700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" name="Google Shape;26;p18"/>
          <p:cNvCxnSpPr/>
          <p:nvPr/>
        </p:nvCxnSpPr>
        <p:spPr>
          <a:xfrm>
            <a:off x="580391" y="1257300"/>
            <a:ext cx="0" cy="5600700"/>
          </a:xfrm>
          <a:prstGeom prst="straightConnector1">
            <a:avLst/>
          </a:prstGeom>
          <a:noFill/>
          <a:ln cap="flat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8"/>
          <p:cNvSpPr txBox="1"/>
          <p:nvPr>
            <p:ph type="title"/>
          </p:nvPr>
        </p:nvSpPr>
        <p:spPr>
          <a:xfrm>
            <a:off x="571501" y="557262"/>
            <a:ext cx="2882528" cy="191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Century Schoolbook"/>
              <a:buNone/>
              <a:defRPr b="0" i="1" sz="3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4" name="Google Shape;94;p28"/>
          <p:cNvSpPr/>
          <p:nvPr>
            <p:ph idx="2" type="pic"/>
          </p:nvPr>
        </p:nvSpPr>
        <p:spPr>
          <a:xfrm>
            <a:off x="3943350" y="1"/>
            <a:ext cx="462915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Corbel"/>
              <a:buNone/>
              <a:defRPr b="0" i="0" sz="21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orbel"/>
              <a:buNone/>
              <a:defRPr b="0" i="0" sz="15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Arial"/>
              <a:buNone/>
              <a:defRPr b="0" i="1" sz="15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orbel"/>
              <a:buNone/>
              <a:defRPr b="0" i="0" sz="15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Arial"/>
              <a:buNone/>
              <a:defRPr b="0" i="1" sz="15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orbel"/>
              <a:buNone/>
              <a:defRPr b="0" i="0" sz="15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Arial"/>
              <a:buNone/>
              <a:defRPr b="0" i="1" sz="15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5" name="Google Shape;95;p28"/>
          <p:cNvSpPr txBox="1"/>
          <p:nvPr>
            <p:ph idx="1" type="body"/>
          </p:nvPr>
        </p:nvSpPr>
        <p:spPr>
          <a:xfrm>
            <a:off x="571501" y="2621512"/>
            <a:ext cx="2882528" cy="3236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050"/>
              <a:buFont typeface="Corbel"/>
              <a:buNone/>
              <a:defRPr b="0" i="0" sz="10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750"/>
              <a:buFont typeface="Corbel"/>
              <a:buNone/>
              <a:defRPr b="0" i="0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750"/>
              <a:buFont typeface="Arial"/>
              <a:buNone/>
              <a:defRPr b="0" i="1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286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750"/>
              <a:buFont typeface="Corbel"/>
              <a:buNone/>
              <a:defRPr b="0" i="0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286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750"/>
              <a:buFont typeface="Arial"/>
              <a:buNone/>
              <a:defRPr b="0" i="1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286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750"/>
              <a:buFont typeface="Corbel"/>
              <a:buNone/>
              <a:defRPr b="0" i="0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28600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750"/>
              <a:buFont typeface="Arial"/>
              <a:buNone/>
              <a:defRPr b="0" i="1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6" name="Google Shape;96;p28"/>
          <p:cNvSpPr txBox="1"/>
          <p:nvPr>
            <p:ph idx="10" type="dt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75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7" name="Google Shape;97;p28"/>
          <p:cNvSpPr txBox="1"/>
          <p:nvPr>
            <p:ph idx="11" type="ftr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8" name="Google Shape;98;p28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9"/>
          <p:cNvSpPr txBox="1"/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entury Schoolbook"/>
              <a:buNone/>
              <a:defRPr b="0" i="1" sz="38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29"/>
          <p:cNvSpPr txBox="1"/>
          <p:nvPr>
            <p:ph idx="1" type="body"/>
          </p:nvPr>
        </p:nvSpPr>
        <p:spPr>
          <a:xfrm rot="5400000">
            <a:off x="3437279" y="1089001"/>
            <a:ext cx="5584142" cy="4686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5275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050"/>
              <a:buFont typeface="Arial"/>
              <a:buChar char="•"/>
              <a:defRPr b="0" i="1" sz="10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2" name="Google Shape;102;p29"/>
          <p:cNvSpPr txBox="1"/>
          <p:nvPr>
            <p:ph idx="10" type="dt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75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3" name="Google Shape;103;p29"/>
          <p:cNvSpPr txBox="1"/>
          <p:nvPr>
            <p:ph idx="11" type="ftr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4" name="Google Shape;104;p29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bg>
      <p:bgPr>
        <a:solidFill>
          <a:srgbClr val="D9EAD3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0" title="Page Number Shape"/>
          <p:cNvSpPr/>
          <p:nvPr/>
        </p:nvSpPr>
        <p:spPr>
          <a:xfrm>
            <a:off x="8736012" y="5380580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07" name="Google Shape;107;p30"/>
          <p:cNvSpPr txBox="1"/>
          <p:nvPr>
            <p:ph type="title"/>
          </p:nvPr>
        </p:nvSpPr>
        <p:spPr>
          <a:xfrm rot="5400000">
            <a:off x="4571523" y="2064482"/>
            <a:ext cx="4678106" cy="1835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entury Schoolbook"/>
              <a:buNone/>
              <a:defRPr b="0" i="1" sz="38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30"/>
          <p:cNvSpPr txBox="1"/>
          <p:nvPr>
            <p:ph idx="1" type="body"/>
          </p:nvPr>
        </p:nvSpPr>
        <p:spPr>
          <a:xfrm rot="5400000">
            <a:off x="941102" y="330481"/>
            <a:ext cx="4678105" cy="53030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5275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050"/>
              <a:buFont typeface="Arial"/>
              <a:buChar char="•"/>
              <a:defRPr b="0" i="1" sz="10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9" name="Google Shape;109;p30"/>
          <p:cNvSpPr txBox="1"/>
          <p:nvPr>
            <p:ph idx="10" type="dt"/>
          </p:nvPr>
        </p:nvSpPr>
        <p:spPr>
          <a:xfrm>
            <a:off x="4902140" y="5927132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75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0" name="Google Shape;110;p30"/>
          <p:cNvSpPr txBox="1"/>
          <p:nvPr>
            <p:ph idx="11" type="ftr"/>
          </p:nvPr>
        </p:nvSpPr>
        <p:spPr>
          <a:xfrm>
            <a:off x="4902140" y="6315950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1" name="Google Shape;111;p30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2" name="Google Shape;112;p30"/>
          <p:cNvCxnSpPr/>
          <p:nvPr/>
        </p:nvCxnSpPr>
        <p:spPr>
          <a:xfrm>
            <a:off x="1" y="6199730"/>
            <a:ext cx="7695008" cy="0"/>
          </a:xfrm>
          <a:prstGeom prst="straightConnector1">
            <a:avLst/>
          </a:prstGeom>
          <a:noFill/>
          <a:ln cap="flat" cmpd="sng" w="254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3" name="Google Shape;113;p30"/>
          <p:cNvCxnSpPr/>
          <p:nvPr/>
        </p:nvCxnSpPr>
        <p:spPr>
          <a:xfrm>
            <a:off x="1" y="6199730"/>
            <a:ext cx="7695008" cy="0"/>
          </a:xfrm>
          <a:prstGeom prst="straightConnector1">
            <a:avLst/>
          </a:prstGeom>
          <a:noFill/>
          <a:ln cap="flat" cmpd="sng" w="254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entury Schoolbook"/>
              <a:buNone/>
              <a:defRPr b="0" i="1" sz="38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5275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050"/>
              <a:buFont typeface="Arial"/>
              <a:buChar char="•"/>
              <a:defRPr b="0" i="1" sz="10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9" name="Google Shape;39;p20"/>
          <p:cNvSpPr txBox="1"/>
          <p:nvPr>
            <p:ph idx="10" type="dt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75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40" name="Google Shape;40;p20"/>
          <p:cNvSpPr txBox="1"/>
          <p:nvPr>
            <p:ph idx="11" type="ftr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41" name="Google Shape;41;p20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rgbClr val="D9EAD3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 title="Page Number Shape"/>
          <p:cNvSpPr/>
          <p:nvPr/>
        </p:nvSpPr>
        <p:spPr>
          <a:xfrm>
            <a:off x="8736012" y="1189204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44" name="Google Shape;44;p21"/>
          <p:cNvSpPr txBox="1"/>
          <p:nvPr>
            <p:ph type="ctrTitle"/>
          </p:nvPr>
        </p:nvSpPr>
        <p:spPr>
          <a:xfrm>
            <a:off x="816685" y="1143294"/>
            <a:ext cx="5275772" cy="4268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800"/>
              <a:buFont typeface="Century Schoolbook"/>
              <a:buNone/>
              <a:defRPr b="0" i="1" sz="58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Google Shape;45;p21"/>
          <p:cNvSpPr txBox="1"/>
          <p:nvPr>
            <p:ph idx="1" type="subTitle"/>
          </p:nvPr>
        </p:nvSpPr>
        <p:spPr>
          <a:xfrm>
            <a:off x="816685" y="5537926"/>
            <a:ext cx="5275772" cy="7063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1" sz="18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500"/>
              <a:buFont typeface="Corbel"/>
              <a:buNone/>
              <a:defRPr b="0" i="0" sz="15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ctr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ctr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ctr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ctr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46" name="Google Shape;46;p21"/>
          <p:cNvSpPr txBox="1"/>
          <p:nvPr>
            <p:ph idx="10" type="dt"/>
          </p:nvPr>
        </p:nvSpPr>
        <p:spPr>
          <a:xfrm>
            <a:off x="816685" y="6314441"/>
            <a:ext cx="11974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9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47" name="Google Shape;47;p21"/>
          <p:cNvSpPr txBox="1"/>
          <p:nvPr>
            <p:ph idx="11" type="ftr"/>
          </p:nvPr>
        </p:nvSpPr>
        <p:spPr>
          <a:xfrm>
            <a:off x="2250444" y="6314441"/>
            <a:ext cx="38420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48" name="Google Shape;48;p21"/>
          <p:cNvSpPr txBox="1"/>
          <p:nvPr>
            <p:ph idx="12" type="sldNum"/>
          </p:nvPr>
        </p:nvSpPr>
        <p:spPr>
          <a:xfrm>
            <a:off x="8736012" y="1416217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rgbClr val="32281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9" name="Google Shape;49;p21"/>
          <p:cNvCxnSpPr/>
          <p:nvPr/>
        </p:nvCxnSpPr>
        <p:spPr>
          <a:xfrm>
            <a:off x="580391" y="1257300"/>
            <a:ext cx="0" cy="5600700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0" name="Google Shape;50;p21"/>
          <p:cNvCxnSpPr/>
          <p:nvPr/>
        </p:nvCxnSpPr>
        <p:spPr>
          <a:xfrm>
            <a:off x="580391" y="1257300"/>
            <a:ext cx="0" cy="5600700"/>
          </a:xfrm>
          <a:prstGeom prst="straightConnector1">
            <a:avLst/>
          </a:prstGeom>
          <a:noFill/>
          <a:ln cap="flat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79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rgbClr val="D9EAD3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2" title="Page Number Shape"/>
          <p:cNvSpPr/>
          <p:nvPr/>
        </p:nvSpPr>
        <p:spPr>
          <a:xfrm>
            <a:off x="8736012" y="1393748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53" name="Google Shape;53;p22"/>
          <p:cNvSpPr txBox="1"/>
          <p:nvPr>
            <p:ph type="title"/>
          </p:nvPr>
        </p:nvSpPr>
        <p:spPr>
          <a:xfrm>
            <a:off x="1460755" y="2571723"/>
            <a:ext cx="6222491" cy="3286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800"/>
              <a:buFont typeface="Century Schoolbook"/>
              <a:buNone/>
              <a:defRPr b="0" i="1" sz="58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22"/>
          <p:cNvSpPr txBox="1"/>
          <p:nvPr>
            <p:ph idx="1" type="body"/>
          </p:nvPr>
        </p:nvSpPr>
        <p:spPr>
          <a:xfrm>
            <a:off x="1460755" y="1393748"/>
            <a:ext cx="6301072" cy="819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algn="r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None/>
              <a:defRPr b="0" i="1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Corbel"/>
              <a:buNone/>
              <a:defRPr b="0" i="0" sz="15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286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286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286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28600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5" name="Google Shape;55;p22"/>
          <p:cNvSpPr txBox="1"/>
          <p:nvPr>
            <p:ph idx="10" type="dt"/>
          </p:nvPr>
        </p:nvSpPr>
        <p:spPr>
          <a:xfrm>
            <a:off x="6557216" y="6314440"/>
            <a:ext cx="11974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9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1460755" y="6314441"/>
            <a:ext cx="48601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736012" y="1620761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8" name="Google Shape;58;p22"/>
          <p:cNvCxnSpPr/>
          <p:nvPr/>
        </p:nvCxnSpPr>
        <p:spPr>
          <a:xfrm rot="10800000">
            <a:off x="1" y="6178167"/>
            <a:ext cx="7683245" cy="0"/>
          </a:xfrm>
          <a:prstGeom prst="straightConnector1">
            <a:avLst/>
          </a:prstGeom>
          <a:noFill/>
          <a:ln cap="flat" cmpd="sng" w="254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9" name="Google Shape;59;p22"/>
          <p:cNvCxnSpPr/>
          <p:nvPr/>
        </p:nvCxnSpPr>
        <p:spPr>
          <a:xfrm rot="10800000">
            <a:off x="1" y="6178167"/>
            <a:ext cx="7683245" cy="0"/>
          </a:xfrm>
          <a:prstGeom prst="straightConnector1">
            <a:avLst/>
          </a:prstGeom>
          <a:noFill/>
          <a:ln cap="flat" cmpd="sng" w="254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3"/>
          <p:cNvSpPr txBox="1"/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entury Schoolbook"/>
              <a:buNone/>
              <a:defRPr b="0" i="1" sz="38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23"/>
          <p:cNvSpPr txBox="1"/>
          <p:nvPr>
            <p:ph idx="1" type="body"/>
          </p:nvPr>
        </p:nvSpPr>
        <p:spPr>
          <a:xfrm>
            <a:off x="3886200" y="540628"/>
            <a:ext cx="4686300" cy="24889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5275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050"/>
              <a:buFont typeface="Arial"/>
              <a:buChar char="•"/>
              <a:defRPr b="0" i="1" sz="10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3" name="Google Shape;63;p23"/>
          <p:cNvSpPr txBox="1"/>
          <p:nvPr>
            <p:ph idx="2" type="body"/>
          </p:nvPr>
        </p:nvSpPr>
        <p:spPr>
          <a:xfrm>
            <a:off x="3886200" y="3712467"/>
            <a:ext cx="4686300" cy="2482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5275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050"/>
              <a:buFont typeface="Arial"/>
              <a:buChar char="•"/>
              <a:defRPr b="0" i="1" sz="10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4" name="Google Shape;64;p23"/>
          <p:cNvSpPr txBox="1"/>
          <p:nvPr>
            <p:ph idx="10" type="dt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75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5" name="Google Shape;65;p23"/>
          <p:cNvSpPr txBox="1"/>
          <p:nvPr>
            <p:ph idx="11" type="ftr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6" name="Google Shape;66;p23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4"/>
          <p:cNvSpPr txBox="1"/>
          <p:nvPr>
            <p:ph type="title"/>
          </p:nvPr>
        </p:nvSpPr>
        <p:spPr>
          <a:xfrm>
            <a:off x="571500" y="557784"/>
            <a:ext cx="2873502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entury Schoolbook"/>
              <a:buNone/>
              <a:defRPr b="0" i="1" sz="38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24"/>
          <p:cNvSpPr txBox="1"/>
          <p:nvPr>
            <p:ph idx="1" type="body"/>
          </p:nvPr>
        </p:nvSpPr>
        <p:spPr>
          <a:xfrm>
            <a:off x="3886200" y="558065"/>
            <a:ext cx="4690872" cy="913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orbel"/>
              <a:buNone/>
              <a:defRPr b="1" i="0" sz="15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Arial"/>
              <a:buNone/>
              <a:defRPr b="1" i="0" sz="13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orbel"/>
              <a:buNone/>
              <a:defRPr b="1" i="0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1" i="1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286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orbel"/>
              <a:buNone/>
              <a:defRPr b="1" i="0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286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1" i="1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286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orbel"/>
              <a:buNone/>
              <a:defRPr b="1" i="0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28600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1" i="1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0" name="Google Shape;70;p24"/>
          <p:cNvSpPr txBox="1"/>
          <p:nvPr>
            <p:ph idx="2" type="body"/>
          </p:nvPr>
        </p:nvSpPr>
        <p:spPr>
          <a:xfrm>
            <a:off x="3886200" y="1526122"/>
            <a:ext cx="4690872" cy="1751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5275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050"/>
              <a:buFont typeface="Arial"/>
              <a:buChar char="•"/>
              <a:defRPr b="0" i="1" sz="10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1" name="Google Shape;71;p24"/>
          <p:cNvSpPr txBox="1"/>
          <p:nvPr>
            <p:ph idx="3" type="body"/>
          </p:nvPr>
        </p:nvSpPr>
        <p:spPr>
          <a:xfrm>
            <a:off x="3886200" y="3700828"/>
            <a:ext cx="4690872" cy="913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orbel"/>
              <a:buNone/>
              <a:defRPr b="1" i="0" sz="15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Arial"/>
              <a:buNone/>
              <a:defRPr b="1" i="0" sz="13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orbel"/>
              <a:buNone/>
              <a:defRPr b="1" i="0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1" i="1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286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orbel"/>
              <a:buNone/>
              <a:defRPr b="1" i="0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286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1" i="1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286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orbel"/>
              <a:buNone/>
              <a:defRPr b="1" i="0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28600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1" i="1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2" name="Google Shape;72;p24"/>
          <p:cNvSpPr txBox="1"/>
          <p:nvPr>
            <p:ph idx="4" type="body"/>
          </p:nvPr>
        </p:nvSpPr>
        <p:spPr>
          <a:xfrm>
            <a:off x="3886200" y="4669432"/>
            <a:ext cx="4690872" cy="17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5275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050"/>
              <a:buFont typeface="Arial"/>
              <a:buChar char="•"/>
              <a:defRPr b="0" i="1" sz="10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3" name="Google Shape;73;p24"/>
          <p:cNvSpPr txBox="1"/>
          <p:nvPr>
            <p:ph idx="10" type="dt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75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4" name="Google Shape;74;p24"/>
          <p:cNvSpPr txBox="1"/>
          <p:nvPr>
            <p:ph idx="11" type="ftr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5" name="Google Shape;75;p24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/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entury Schoolbook"/>
              <a:buNone/>
              <a:defRPr b="0" i="1" sz="38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25"/>
          <p:cNvSpPr txBox="1"/>
          <p:nvPr>
            <p:ph idx="10" type="dt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75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9" name="Google Shape;79;p25"/>
          <p:cNvSpPr txBox="1"/>
          <p:nvPr>
            <p:ph idx="11" type="ftr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0" name="Google Shape;80;p25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6"/>
          <p:cNvSpPr txBox="1"/>
          <p:nvPr>
            <p:ph idx="10" type="dt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75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3" name="Google Shape;83;p26"/>
          <p:cNvSpPr txBox="1"/>
          <p:nvPr>
            <p:ph idx="11" type="ftr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4" name="Google Shape;84;p26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 txBox="1"/>
          <p:nvPr>
            <p:ph type="title"/>
          </p:nvPr>
        </p:nvSpPr>
        <p:spPr>
          <a:xfrm>
            <a:off x="571500" y="555479"/>
            <a:ext cx="2879082" cy="19210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Century Schoolbook"/>
              <a:buNone/>
              <a:defRPr b="0" i="1" sz="3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Google Shape;87;p27"/>
          <p:cNvSpPr txBox="1"/>
          <p:nvPr>
            <p:ph idx="1" type="body"/>
          </p:nvPr>
        </p:nvSpPr>
        <p:spPr>
          <a:xfrm>
            <a:off x="3886200" y="564147"/>
            <a:ext cx="4686300" cy="5622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8" name="Google Shape;88;p27"/>
          <p:cNvSpPr txBox="1"/>
          <p:nvPr>
            <p:ph idx="2" type="body"/>
          </p:nvPr>
        </p:nvSpPr>
        <p:spPr>
          <a:xfrm>
            <a:off x="571500" y="2621513"/>
            <a:ext cx="2879082" cy="3239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050"/>
              <a:buFont typeface="Corbel"/>
              <a:buNone/>
              <a:defRPr b="0" i="0" sz="10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750"/>
              <a:buFont typeface="Corbel"/>
              <a:buNone/>
              <a:defRPr b="0" i="0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750"/>
              <a:buFont typeface="Arial"/>
              <a:buNone/>
              <a:defRPr b="0" i="1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28600" lvl="5" marL="27432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750"/>
              <a:buFont typeface="Corbel"/>
              <a:buNone/>
              <a:defRPr b="0" i="0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28600" lvl="6" marL="32004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750"/>
              <a:buFont typeface="Arial"/>
              <a:buNone/>
              <a:defRPr b="0" i="1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28600" lvl="7" marL="36576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750"/>
              <a:buFont typeface="Corbel"/>
              <a:buNone/>
              <a:defRPr b="0" i="0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28600" lvl="8" marL="4114800" marR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750"/>
              <a:buFont typeface="Arial"/>
              <a:buNone/>
              <a:defRPr b="0" i="1" sz="7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9" name="Google Shape;89;p27"/>
          <p:cNvSpPr txBox="1"/>
          <p:nvPr>
            <p:ph idx="10" type="dt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75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0" name="Google Shape;90;p27"/>
          <p:cNvSpPr txBox="1"/>
          <p:nvPr>
            <p:ph idx="11" type="ftr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1" name="Google Shape;91;p27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 title="Page Number Shape"/>
          <p:cNvSpPr/>
          <p:nvPr/>
        </p:nvSpPr>
        <p:spPr>
          <a:xfrm>
            <a:off x="8736012" y="5380580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</p:sp>
      <p:sp>
        <p:nvSpPr>
          <p:cNvPr id="11" name="Google Shape;11;p17"/>
          <p:cNvSpPr txBox="1"/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800"/>
              <a:buFont typeface="Century Schoolbook"/>
              <a:buNone/>
              <a:defRPr b="0" i="1" sz="38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" type="body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5275" lvl="8" marL="4114800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FEFEFE"/>
              </a:buClr>
              <a:buSzPts val="1050"/>
              <a:buFont typeface="Arial"/>
              <a:buChar char="•"/>
              <a:defRPr b="0" i="1" sz="105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0" type="dt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75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1" type="ftr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11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5" name="Google Shape;15;p17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6" name="Google Shape;16;p17"/>
          <p:cNvCxnSpPr/>
          <p:nvPr/>
        </p:nvCxnSpPr>
        <p:spPr>
          <a:xfrm>
            <a:off x="0" y="6199730"/>
            <a:ext cx="3371850" cy="0"/>
          </a:xfrm>
          <a:prstGeom prst="straightConnector1">
            <a:avLst/>
          </a:prstGeom>
          <a:noFill/>
          <a:ln cap="flat" cmpd="sng" w="25400">
            <a:solidFill>
              <a:srgbClr val="FEFEFE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" name="Google Shape;17;p17"/>
          <p:cNvCxnSpPr/>
          <p:nvPr/>
        </p:nvCxnSpPr>
        <p:spPr>
          <a:xfrm>
            <a:off x="0" y="6199730"/>
            <a:ext cx="3371850" cy="0"/>
          </a:xfrm>
          <a:prstGeom prst="straightConnector1">
            <a:avLst/>
          </a:prstGeom>
          <a:noFill/>
          <a:ln cap="flat" cmpd="sng" w="25400">
            <a:solidFill>
              <a:srgbClr val="FEFEFE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2124">
          <p15:clr>
            <a:srgbClr val="F26B43"/>
          </p15:clr>
        </p15:guide>
        <p15:guide id="6" pos="360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pos="5400">
          <p15:clr>
            <a:srgbClr val="F26B43"/>
          </p15:clr>
        </p15:guide>
        <p15:guide id="9" pos="24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 title="Page Number Shape"/>
          <p:cNvSpPr/>
          <p:nvPr/>
        </p:nvSpPr>
        <p:spPr>
          <a:xfrm>
            <a:off x="8736012" y="5380580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29" name="Google Shape;29;p19"/>
          <p:cNvSpPr txBox="1"/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entury Schoolbook"/>
              <a:buNone/>
              <a:defRPr b="0" i="1" sz="38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5275" lvl="8" marL="4114800" marR="0" rtl="0" algn="l">
              <a:lnSpc>
                <a:spcPct val="112000"/>
              </a:lnSpc>
              <a:spcBef>
                <a:spcPts val="975"/>
              </a:spcBef>
              <a:spcAft>
                <a:spcPts val="0"/>
              </a:spcAft>
              <a:buClr>
                <a:srgbClr val="262626"/>
              </a:buClr>
              <a:buSzPts val="1050"/>
              <a:buFont typeface="Arial"/>
              <a:buChar char="•"/>
              <a:defRPr b="0" i="1" sz="105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1" name="Google Shape;31;p19"/>
          <p:cNvSpPr txBox="1"/>
          <p:nvPr>
            <p:ph idx="10" type="dt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75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2" name="Google Shape;32;p19"/>
          <p:cNvSpPr txBox="1"/>
          <p:nvPr>
            <p:ph idx="11" type="ftr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11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3" name="Google Shape;33;p19"/>
          <p:cNvSpPr txBox="1"/>
          <p:nvPr>
            <p:ph idx="12" type="sldNum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19"/>
          <p:cNvCxnSpPr/>
          <p:nvPr/>
        </p:nvCxnSpPr>
        <p:spPr>
          <a:xfrm>
            <a:off x="0" y="6199730"/>
            <a:ext cx="3371850" cy="0"/>
          </a:xfrm>
          <a:prstGeom prst="straightConnector1">
            <a:avLst/>
          </a:prstGeom>
          <a:noFill/>
          <a:ln cap="flat" cmpd="sng" w="254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19"/>
          <p:cNvCxnSpPr/>
          <p:nvPr/>
        </p:nvCxnSpPr>
        <p:spPr>
          <a:xfrm>
            <a:off x="0" y="6199730"/>
            <a:ext cx="3371850" cy="0"/>
          </a:xfrm>
          <a:prstGeom prst="straightConnector1">
            <a:avLst/>
          </a:prstGeom>
          <a:noFill/>
          <a:ln cap="flat" cmpd="sng" w="254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2124">
          <p15:clr>
            <a:srgbClr val="F26B43"/>
          </p15:clr>
        </p15:guide>
        <p15:guide id="6" pos="360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pos="5400">
          <p15:clr>
            <a:srgbClr val="F26B43"/>
          </p15:clr>
        </p15:guide>
        <p15:guide id="9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bepartofthemusic.org/group/index.php?id=3885" TargetMode="External"/><Relationship Id="rId4" Type="http://schemas.openxmlformats.org/officeDocument/2006/relationships/hyperlink" Target="https://www.bepartofthemusic.org/group/index.php?id=3885" TargetMode="External"/><Relationship Id="rId5" Type="http://schemas.openxmlformats.org/officeDocument/2006/relationships/hyperlink" Target="https://flipgrid.com/edf9f928" TargetMode="External"/><Relationship Id="rId6" Type="http://schemas.openxmlformats.org/officeDocument/2006/relationships/hyperlink" Target="https://flipgrid.com/edf9f928" TargetMode="External"/><Relationship Id="rId7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file/d/1kndWqUxN0KjHSLmsubaYQtEVqjbg7zso/view?usp=sharing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play.google.com/store/apps/details?id=com.powerschool.portal&amp;hl=en_US&amp;gl=US" TargetMode="External"/><Relationship Id="rId4" Type="http://schemas.openxmlformats.org/officeDocument/2006/relationships/hyperlink" Target="https://apps.apple.com/us/app/powerschool-mobile/id973741088" TargetMode="External"/><Relationship Id="rId5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"/>
          <p:cNvSpPr txBox="1"/>
          <p:nvPr>
            <p:ph type="ctrTitle"/>
          </p:nvPr>
        </p:nvSpPr>
        <p:spPr>
          <a:xfrm>
            <a:off x="3136100" y="3413525"/>
            <a:ext cx="5704500" cy="22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Century Schoolbook"/>
              <a:buNone/>
            </a:pPr>
            <a:r>
              <a:rPr b="1" lang="en-US" sz="4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Future AMS Cougars!</a:t>
            </a:r>
            <a:endParaRPr b="1" sz="40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Century Schoolbook"/>
              <a:buNone/>
            </a:pPr>
            <a:r>
              <a:t/>
            </a:r>
            <a:endParaRPr b="1" sz="26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Century Schoolbook"/>
              <a:buNone/>
            </a:pPr>
            <a:r>
              <a:rPr b="1" lang="en-US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b="1" i="0" lang="en-US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</a:t>
            </a:r>
            <a:r>
              <a:rPr b="1" i="0" lang="en-US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will begin shortly</a:t>
            </a:r>
            <a:endParaRPr b="1" i="0" sz="2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Century Schoolbook"/>
              <a:buNone/>
            </a:pPr>
            <a:r>
              <a:t/>
            </a:r>
            <a:endParaRPr b="1" i="0"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Century Schoolbook"/>
              <a:buNone/>
            </a:pPr>
            <a:r>
              <a:rPr b="1" i="0" lang="en-US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mute your microphone</a:t>
            </a:r>
            <a:endParaRPr b="1" i="0"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1"/>
          <p:cNvSpPr txBox="1"/>
          <p:nvPr>
            <p:ph idx="1" type="subTitle"/>
          </p:nvPr>
        </p:nvSpPr>
        <p:spPr>
          <a:xfrm>
            <a:off x="547705" y="5738825"/>
            <a:ext cx="2509800" cy="11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 b="1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March 4</a:t>
            </a:r>
            <a:r>
              <a:rPr b="1" i="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2021</a:t>
            </a:r>
            <a:r>
              <a:rPr b="1" i="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4251338" y="2397868"/>
            <a:ext cx="34740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</a:t>
            </a:r>
            <a:endParaRPr b="0" i="0" sz="6000" u="none" cap="none" strike="noStrike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2" name="Google Shape;12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1806975"/>
            <a:ext cx="2400300" cy="245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"/>
          <p:cNvSpPr txBox="1"/>
          <p:nvPr>
            <p:ph type="title"/>
          </p:nvPr>
        </p:nvSpPr>
        <p:spPr>
          <a:xfrm>
            <a:off x="1119536" y="385940"/>
            <a:ext cx="4072540" cy="584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i="0" lang="en-US" sz="32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 Information</a:t>
            </a:r>
            <a:endParaRPr b="1" sz="3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8" name="Google Shape;12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139" y="81660"/>
            <a:ext cx="818971" cy="88530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"/>
          <p:cNvSpPr txBox="1"/>
          <p:nvPr/>
        </p:nvSpPr>
        <p:spPr>
          <a:xfrm>
            <a:off x="199150" y="1213800"/>
            <a:ext cx="8358300" cy="4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Bell Schedule:</a:t>
            </a:r>
            <a:endParaRPr b="1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7:45 AM </a:t>
            </a:r>
            <a:r>
              <a:rPr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Supervision Begins/Office Opens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8:10 AM</a:t>
            </a:r>
            <a:r>
              <a:rPr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First Bell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8:15 AM</a:t>
            </a:r>
            <a:r>
              <a:rPr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Tardy Bell</a:t>
            </a:r>
            <a:r>
              <a:rPr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8:15 to 3:00 </a:t>
            </a:r>
            <a:r>
              <a:rPr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Classes are in Session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3:00 PM</a:t>
            </a:r>
            <a:r>
              <a:rPr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Dismissal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4:00 PM</a:t>
            </a:r>
            <a:r>
              <a:rPr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Office Closes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●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6th grade students will have 4-CORE teachers (ELA, Math, Science and Social Studies) and 2-Elective Teachers 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●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Students will transition between classes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(teacher will monitor students while transition)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●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Cafeteria - Students will eat lunch in cafeteria 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"/>
          <p:cNvSpPr txBox="1"/>
          <p:nvPr>
            <p:ph type="title"/>
          </p:nvPr>
        </p:nvSpPr>
        <p:spPr>
          <a:xfrm>
            <a:off x="1181100" y="381000"/>
            <a:ext cx="3797300" cy="658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orbel"/>
              <a:buNone/>
            </a:pPr>
            <a:r>
              <a:rPr b="1" i="0" lang="en-US" sz="3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Grading Scale</a:t>
            </a:r>
            <a:endParaRPr b="1" i="0" sz="380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11"/>
          <p:cNvSpPr txBox="1"/>
          <p:nvPr>
            <p:ph idx="1" type="body"/>
          </p:nvPr>
        </p:nvSpPr>
        <p:spPr>
          <a:xfrm>
            <a:off x="94950" y="1101600"/>
            <a:ext cx="8954100" cy="49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5910" lvl="0" marL="283210" marR="0" rtl="0" algn="l">
              <a:lnSpc>
                <a:spcPct val="9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440"/>
              <a:buFont typeface="Arial"/>
              <a:buChar char="•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Grading is different than Elementary School. 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8769" lvl="0" marL="283210" marR="0" rtl="0" algn="l">
              <a:lnSpc>
                <a:spcPct val="92000"/>
              </a:lnSpc>
              <a:spcBef>
                <a:spcPts val="900"/>
              </a:spcBef>
              <a:spcAft>
                <a:spcPts val="0"/>
              </a:spcAft>
              <a:buSzPts val="2800"/>
              <a:buFont typeface="Times New Roman"/>
              <a:buChar char="•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Middle School uses the following grading scales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2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2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2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2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2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285750" marR="0" rtl="0" algn="l">
              <a:lnSpc>
                <a:spcPct val="92000"/>
              </a:lnSpc>
              <a:spcBef>
                <a:spcPts val="900"/>
              </a:spcBef>
              <a:spcAft>
                <a:spcPts val="0"/>
              </a:spcAft>
              <a:buSzPts val="2800"/>
              <a:buFont typeface="Times New Roman"/>
              <a:buChar char="•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Parents/Students should check PowerSchool Weekly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240"/>
              <a:buFont typeface="Arial"/>
              <a:buNone/>
            </a:pPr>
            <a:r>
              <a:t/>
            </a:r>
            <a:endParaRPr b="0" i="0" sz="224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36" name="Google Shape;13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139" y="154231"/>
            <a:ext cx="818971" cy="88530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generated with very high confidence" id="137" name="Google Shape;137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4888" y="2391067"/>
            <a:ext cx="2381250" cy="219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"/>
          <p:cNvSpPr txBox="1"/>
          <p:nvPr>
            <p:ph idx="1" type="body"/>
          </p:nvPr>
        </p:nvSpPr>
        <p:spPr>
          <a:xfrm>
            <a:off x="272150" y="1340075"/>
            <a:ext cx="8511600" cy="40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45720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b="1" sz="2800" u="sng"/>
          </a:p>
          <a:p>
            <a:pPr indent="-2667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6209" lvl="0" marL="28321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26262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6"/>
          <p:cNvSpPr txBox="1"/>
          <p:nvPr>
            <p:ph type="title"/>
          </p:nvPr>
        </p:nvSpPr>
        <p:spPr>
          <a:xfrm>
            <a:off x="9600" y="1114425"/>
            <a:ext cx="9124800" cy="56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b="1" i="0" lang="en-US" sz="2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Athletics:</a:t>
            </a:r>
            <a:r>
              <a:rPr i="0" lang="en-US" sz="22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Font typeface="Times New Roman"/>
              <a:buChar char="•"/>
            </a:pPr>
            <a:r>
              <a:rPr i="0" lang="en-US" sz="2300">
                <a:latin typeface="Times New Roman"/>
                <a:ea typeface="Times New Roman"/>
                <a:cs typeface="Times New Roman"/>
                <a:sym typeface="Times New Roman"/>
              </a:rPr>
              <a:t>Within WCPSS, 6</a:t>
            </a:r>
            <a:r>
              <a:rPr baseline="30000" i="0" lang="en-US" sz="2300"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i="0" lang="en-US" sz="2300">
                <a:latin typeface="Times New Roman"/>
                <a:ea typeface="Times New Roman"/>
                <a:cs typeface="Times New Roman"/>
                <a:sym typeface="Times New Roman"/>
              </a:rPr>
              <a:t> Grade student are unable to compete in school sponsored sports.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Font typeface="Times New Roman"/>
              <a:buChar char="•"/>
            </a:pPr>
            <a:r>
              <a:rPr i="0" lang="en-US" sz="2300">
                <a:latin typeface="Times New Roman"/>
                <a:ea typeface="Times New Roman"/>
                <a:cs typeface="Times New Roman"/>
                <a:sym typeface="Times New Roman"/>
              </a:rPr>
              <a:t>Can tryout to be team manager: maintain passing grades and have limited attendance issues.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br>
              <a:rPr b="1" i="0" lang="en-US" sz="2200" u="sng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Extracurricular Activities: </a:t>
            </a:r>
            <a:endParaRPr b="1" sz="22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i="0" lang="en-US" sz="2300">
                <a:latin typeface="Times New Roman"/>
                <a:ea typeface="Times New Roman"/>
                <a:cs typeface="Times New Roman"/>
                <a:sym typeface="Times New Roman"/>
              </a:rPr>
              <a:t>There are many great extracurricular programs at Apex Middle School for which students can participate:</a:t>
            </a:r>
            <a:endParaRPr i="0"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 i="0"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 sz="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400">
                <a:solidFill>
                  <a:srgbClr val="FF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</a:t>
            </a:r>
            <a:r>
              <a:rPr b="1" i="0" lang="en-US" sz="2400">
                <a:solidFill>
                  <a:srgbClr val="FF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and Website</a:t>
            </a:r>
            <a:r>
              <a:rPr b="1" i="0" lang="en-US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&amp;</a:t>
            </a:r>
            <a:r>
              <a:rPr b="1" i="0" lang="en-US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>
                <a:solidFill>
                  <a:srgbClr val="FF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Band Flipgrid </a:t>
            </a:r>
            <a:r>
              <a:rPr b="1" i="0" lang="en-US" sz="2800">
                <a:solidFill>
                  <a:srgbClr val="FF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i="0" lang="en-US" sz="240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b="1" i="0"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44" name="Google Shape;144;p6"/>
          <p:cNvGraphicFramePr/>
          <p:nvPr/>
        </p:nvGraphicFramePr>
        <p:xfrm>
          <a:off x="266688" y="4674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{AFC7187E-8E65-48A4-ADD9-75CB2C5DC92D}</a:tableStyleId>
              </a:tblPr>
              <a:tblGrid>
                <a:gridCol w="2413000"/>
                <a:gridCol w="2413000"/>
                <a:gridCol w="2413000"/>
              </a:tblGrid>
              <a:tr h="38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Battle of the Books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Cooking Club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Robotic Club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Student Government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Coding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Yearbook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Club Unify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Dungeons and Dragons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Newspaper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45" name="Google Shape;145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99139" y="154231"/>
            <a:ext cx="818971" cy="88530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6"/>
          <p:cNvSpPr txBox="1"/>
          <p:nvPr>
            <p:ph type="title"/>
          </p:nvPr>
        </p:nvSpPr>
        <p:spPr>
          <a:xfrm>
            <a:off x="1162050" y="357425"/>
            <a:ext cx="4995900" cy="6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orbel"/>
              <a:buNone/>
            </a:pPr>
            <a:r>
              <a:rPr b="1" i="0"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</a:t>
            </a:r>
            <a:r>
              <a:rPr b="1" i="0"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Engagement</a:t>
            </a:r>
            <a:endParaRPr b="1" i="0" sz="380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139" y="154231"/>
            <a:ext cx="818971" cy="88530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3"/>
          <p:cNvSpPr txBox="1"/>
          <p:nvPr>
            <p:ph idx="1" type="body"/>
          </p:nvPr>
        </p:nvSpPr>
        <p:spPr>
          <a:xfrm>
            <a:off x="0" y="1117225"/>
            <a:ext cx="9144000" cy="50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286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Homework</a:t>
            </a:r>
            <a:endParaRPr sz="2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3700" lvl="0" marL="40005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Char char="•"/>
            </a:pPr>
            <a:r>
              <a:rPr lang="en-US" sz="2600">
                <a:latin typeface="Times New Roman"/>
                <a:ea typeface="Times New Roman"/>
                <a:cs typeface="Times New Roman"/>
                <a:sym typeface="Times New Roman"/>
              </a:rPr>
              <a:t>Will be used to reinforce and extend class learning. 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3700" lvl="0" marL="40005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Char char="•"/>
            </a:pPr>
            <a:r>
              <a:rPr lang="en-US" sz="2600">
                <a:latin typeface="Times New Roman"/>
                <a:ea typeface="Times New Roman"/>
                <a:cs typeface="Times New Roman"/>
                <a:sym typeface="Times New Roman"/>
              </a:rPr>
              <a:t>Completion of homework is not graded at Apex Middle School and will not be factored into the final grade. 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</a:pPr>
            <a:r>
              <a:rPr b="1" lang="en-US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 Work </a:t>
            </a:r>
            <a:endParaRPr sz="2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3700" lvl="0" marL="40005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SzPts val="2600"/>
              <a:buFont typeface="Times New Roman"/>
              <a:buChar char="•"/>
            </a:pPr>
            <a:r>
              <a:rPr lang="en-US" sz="2600">
                <a:latin typeface="Times New Roman"/>
                <a:ea typeface="Times New Roman"/>
                <a:cs typeface="Times New Roman"/>
                <a:sym typeface="Times New Roman"/>
              </a:rPr>
              <a:t>Late work is defined as any work that was not turned in during  the class period on the day it was due. 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</a:pPr>
            <a:r>
              <a:rPr b="1" lang="en-US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 Credit </a:t>
            </a:r>
            <a:endParaRPr sz="2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34290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SzPts val="2600"/>
              <a:buFont typeface="Times New Roman"/>
              <a:buChar char="•"/>
            </a:pPr>
            <a:r>
              <a:rPr lang="en-US" sz="2600">
                <a:latin typeface="Times New Roman"/>
                <a:ea typeface="Times New Roman"/>
                <a:cs typeface="Times New Roman"/>
                <a:sym typeface="Times New Roman"/>
              </a:rPr>
              <a:t>We do not allow students to work for extra credit at Apex Middle School. 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"/>
          <p:cNvSpPr txBox="1"/>
          <p:nvPr>
            <p:ph type="title"/>
          </p:nvPr>
        </p:nvSpPr>
        <p:spPr>
          <a:xfrm>
            <a:off x="1236133" y="413507"/>
            <a:ext cx="7374467" cy="578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orbel"/>
              <a:buNone/>
            </a:pPr>
            <a:r>
              <a:rPr b="1" i="0" lang="en-US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Digital Learning</a:t>
            </a:r>
            <a:endParaRPr b="1" i="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9"/>
          <p:cNvSpPr txBox="1"/>
          <p:nvPr>
            <p:ph idx="1" type="body"/>
          </p:nvPr>
        </p:nvSpPr>
        <p:spPr>
          <a:xfrm>
            <a:off x="-3725" y="1143000"/>
            <a:ext cx="8953500" cy="50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210" lvl="0" marL="28321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i="0" lang="en-US" sz="2400" cap="none" strike="noStrike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MS</a:t>
            </a:r>
            <a:r>
              <a:rPr i="0" lang="en-US" sz="2400" cap="none" strike="noStrike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a </a:t>
            </a:r>
            <a:r>
              <a:rPr i="0" lang="en-US" sz="2400" u="sng" cap="none" strike="noStrike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Bring Your Own Device</a:t>
            </a:r>
            <a:r>
              <a:rPr i="0" lang="en-US" sz="2400" cap="none" strike="noStrike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(BYOD) school.</a:t>
            </a:r>
            <a:endParaRPr i="0" sz="2400" cap="none" strike="noStrike">
              <a:solidFill>
                <a:srgbClr val="26262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Parents can choose to allow or not allow their student to bring their personal device.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students who bring a personal device to school are required to have a signed copy of the </a:t>
            </a:r>
            <a:r>
              <a:rPr b="1" lang="en-US" sz="24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BYOD Consent Form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record.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3210" lvl="0" marL="28321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i="0" lang="en-US" sz="2400" u="none" cap="none" strike="noStrike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who do not bring their own devices will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2400">
                <a:latin typeface="Times New Roman"/>
                <a:ea typeface="Times New Roman"/>
                <a:cs typeface="Times New Roman"/>
                <a:sym typeface="Times New Roman"/>
              </a:rPr>
              <a:t>not</a:t>
            </a:r>
            <a:r>
              <a:rPr b="1" i="0" lang="en-US" sz="2400" u="none" cap="none" strike="noStrike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0" lang="en-US" sz="2400" u="none" cap="none" strike="noStrike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miss out on any educational activities or opportunities. </a:t>
            </a:r>
            <a:endParaRPr i="0" sz="2400" u="none" cap="none" strike="noStrike">
              <a:solidFill>
                <a:srgbClr val="26262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1" marL="9144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i="0" lang="en-US" sz="2400" u="none" cap="none" strike="noStrike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will use school-owned devices as needed.</a:t>
            </a:r>
            <a:r>
              <a:rPr lang="en-US" sz="22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9" name="Google Shape;15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9139" y="154231"/>
            <a:ext cx="818971" cy="885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/>
          <p:nvPr>
            <p:ph type="title"/>
          </p:nvPr>
        </p:nvSpPr>
        <p:spPr>
          <a:xfrm>
            <a:off x="1187443" y="339271"/>
            <a:ext cx="5924557" cy="700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entury Schoolbook"/>
              <a:buNone/>
            </a:pPr>
            <a:r>
              <a:rPr b="1" i="0" lang="en-US" sz="3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HomeBase / </a:t>
            </a:r>
            <a:r>
              <a:rPr b="1" i="0"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PowerSchool</a:t>
            </a:r>
            <a:endParaRPr b="1" i="0" sz="380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12"/>
          <p:cNvSpPr txBox="1"/>
          <p:nvPr>
            <p:ph idx="1" type="body"/>
          </p:nvPr>
        </p:nvSpPr>
        <p:spPr>
          <a:xfrm>
            <a:off x="89950" y="1121152"/>
            <a:ext cx="8839200" cy="55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Home Base gives parents and students access to real-time information including attendance, grades and assignments.</a:t>
            </a:r>
            <a:endParaRPr/>
          </a:p>
          <a:p>
            <a:pPr indent="-4572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All middle school students have access to Home Base.</a:t>
            </a:r>
            <a:endParaRPr/>
          </a:p>
          <a:p>
            <a:pPr indent="-4572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You will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receive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login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 information when you picked up your student's schedule. 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Grades are updated weekly.</a:t>
            </a:r>
            <a:endParaRPr/>
          </a:p>
          <a:p>
            <a:pPr indent="-3048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i="0" sz="1300" u="none" cap="none" strike="noStrike">
              <a:solidFill>
                <a:srgbClr val="26262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i="1" lang="en-US" sz="28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an app for it! </a:t>
            </a:r>
            <a:endParaRPr b="1" i="1" sz="280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1" marL="9144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Times New Roman"/>
              <a:buChar char="–"/>
            </a:pPr>
            <a:r>
              <a:rPr b="1" i="1" lang="en-US" sz="22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Google Play Store</a:t>
            </a:r>
            <a:endParaRPr b="1" i="1"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1" marL="9144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Times New Roman"/>
              <a:buChar char="–"/>
            </a:pPr>
            <a:r>
              <a:rPr b="1" i="1" lang="en-US" sz="22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Apple Store</a:t>
            </a:r>
            <a:endParaRPr b="1" i="1"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7" name="Google Shape;167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9139" y="154231"/>
            <a:ext cx="818971" cy="885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/>
          <p:nvPr>
            <p:ph type="title"/>
          </p:nvPr>
        </p:nvSpPr>
        <p:spPr>
          <a:xfrm>
            <a:off x="1089682" y="459010"/>
            <a:ext cx="8267700" cy="5805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orbel"/>
              <a:buNone/>
            </a:pPr>
            <a:r>
              <a:rPr b="1" i="0" lang="en-US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 at Apex Middle</a:t>
            </a:r>
            <a:endParaRPr b="1" i="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14"/>
          <p:cNvSpPr txBox="1"/>
          <p:nvPr>
            <p:ph idx="1" type="body"/>
          </p:nvPr>
        </p:nvSpPr>
        <p:spPr>
          <a:xfrm>
            <a:off x="199161" y="1358338"/>
            <a:ext cx="5778000" cy="49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210" lvl="0" marL="28321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Home Base/Parent Portal/PowerSchool</a:t>
            </a:r>
            <a:endParaRPr/>
          </a:p>
          <a:p>
            <a:pPr indent="-283210" lvl="0" marL="28321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Cougar Blast</a:t>
            </a:r>
            <a:endParaRPr/>
          </a:p>
          <a:p>
            <a:pPr indent="-283210" lvl="0" marL="28321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School Website: </a:t>
            </a:r>
            <a:r>
              <a:rPr lang="en-US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http://ams.wcpss.net</a:t>
            </a:r>
            <a:endParaRPr/>
          </a:p>
          <a:p>
            <a:pPr indent="-283210" lvl="0" marL="28321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School Twitter Account: </a:t>
            </a:r>
            <a:r>
              <a:rPr lang="en-US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@apexmscougars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8610" lvl="0" marL="28321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Talking-Points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8610" lvl="0" marL="28321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 Level Newsletters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6209" lvl="0" marL="28321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800"/>
          </a:p>
        </p:txBody>
      </p:sp>
      <p:pic>
        <p:nvPicPr>
          <p:cNvPr id="175" name="Google Shape;17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139" y="154231"/>
            <a:ext cx="818971" cy="885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/>
          <p:nvPr>
            <p:ph idx="1" type="body"/>
          </p:nvPr>
        </p:nvSpPr>
        <p:spPr>
          <a:xfrm>
            <a:off x="3103800" y="2986350"/>
            <a:ext cx="2936400" cy="8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</a:pPr>
            <a:r>
              <a:rPr b="1" lang="en-US" sz="43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Questions? </a:t>
            </a:r>
            <a:endParaRPr b="1" sz="430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</a:pPr>
            <a:r>
              <a:t/>
            </a:r>
            <a:endParaRPr b="1" sz="3600">
              <a:solidFill>
                <a:srgbClr val="00B050"/>
              </a:solidFill>
              <a:latin typeface="David"/>
              <a:ea typeface="David"/>
              <a:cs typeface="David"/>
              <a:sym typeface="Davi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182" name="Google Shape;18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6401" y="141112"/>
            <a:ext cx="818971" cy="885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Headlines">
  <a:themeElements>
    <a:clrScheme name="Headlines">
      <a:dk1>
        <a:srgbClr val="000000"/>
      </a:dk1>
      <a:lt1>
        <a:srgbClr val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Headlines">
  <a:themeElements>
    <a:clrScheme name="Headlines">
      <a:dk1>
        <a:srgbClr val="000000"/>
      </a:dk1>
      <a:lt1>
        <a:srgbClr val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